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715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647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60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37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26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135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2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0936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373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712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25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53DB8-CDF7-4BD9-B491-DE09758E0452}" type="datetimeFigureOut">
              <a:rPr lang="tr-TR" smtClean="0"/>
              <a:t>26.01.2022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797BA-6F68-4F8F-8BF9-53FC8E1F4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752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"/>
            <a:lum/>
          </a:blip>
          <a:srcRect/>
          <a:stretch>
            <a:fillRect l="15000" t="24000" r="14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312" cy="1692000"/>
          </a:xfrm>
          <a:prstGeom prst="rect">
            <a:avLst/>
          </a:prstGeom>
        </p:spPr>
      </p:pic>
      <p:sp>
        <p:nvSpPr>
          <p:cNvPr id="5" name="Unvan 4"/>
          <p:cNvSpPr>
            <a:spLocks noGrp="1"/>
          </p:cNvSpPr>
          <p:nvPr>
            <p:ph type="ctrTitle"/>
          </p:nvPr>
        </p:nvSpPr>
        <p:spPr>
          <a:xfrm>
            <a:off x="1253836" y="3491344"/>
            <a:ext cx="6858000" cy="1417927"/>
          </a:xfrm>
        </p:spPr>
        <p:txBody>
          <a:bodyPr>
            <a:noAutofit/>
          </a:bodyPr>
          <a:lstStyle/>
          <a:p>
            <a:r>
              <a:rPr lang="tr-TR" sz="3500" dirty="0" smtClean="0">
                <a:latin typeface="+mn-lt"/>
              </a:rPr>
              <a:t>Sunu ana sayfanız bu şekilde olmalı, diğer slaytlarınızı istediğiniz şekilde </a:t>
            </a:r>
            <a:r>
              <a:rPr lang="tr-TR" sz="3500" dirty="0" smtClean="0">
                <a:latin typeface="+mn-lt"/>
              </a:rPr>
              <a:t>hazırlayabilirsiniz.</a:t>
            </a:r>
            <a:r>
              <a:rPr lang="tr-TR" sz="3500" dirty="0" smtClean="0">
                <a:latin typeface="+mn-lt"/>
              </a:rPr>
              <a:t/>
            </a:r>
            <a:br>
              <a:rPr lang="tr-TR" sz="3500" dirty="0" smtClean="0">
                <a:latin typeface="+mn-lt"/>
              </a:rPr>
            </a:br>
            <a:r>
              <a:rPr lang="tr-TR" sz="3500" dirty="0" smtClean="0">
                <a:latin typeface="+mn-lt"/>
              </a:rPr>
              <a:t> </a:t>
            </a:r>
            <a:r>
              <a:rPr lang="tr-TR" sz="3500" dirty="0" smtClean="0">
                <a:latin typeface="+mn-lt"/>
              </a:rPr>
              <a:t>(</a:t>
            </a:r>
            <a:r>
              <a:rPr lang="tr-TR" sz="3500" dirty="0">
                <a:latin typeface="+mn-lt"/>
              </a:rPr>
              <a:t>Lütfen tüm </a:t>
            </a:r>
            <a:r>
              <a:rPr lang="tr-TR" sz="3500" dirty="0" smtClean="0">
                <a:latin typeface="+mn-lt"/>
              </a:rPr>
              <a:t>slaytlarda «Calibri» </a:t>
            </a:r>
            <a:r>
              <a:rPr lang="tr-TR" sz="3500" dirty="0">
                <a:latin typeface="+mn-lt"/>
              </a:rPr>
              <a:t>yazım şeklini </a:t>
            </a:r>
            <a:r>
              <a:rPr lang="tr-TR" sz="3500" dirty="0" smtClean="0">
                <a:latin typeface="+mn-lt"/>
              </a:rPr>
              <a:t>kullanınız.)</a:t>
            </a:r>
            <a:r>
              <a:rPr lang="tr-TR" sz="3500" dirty="0" smtClean="0">
                <a:latin typeface="+mn-lt"/>
              </a:rPr>
              <a:t/>
            </a:r>
            <a:br>
              <a:rPr lang="tr-TR" sz="3500" dirty="0" smtClean="0">
                <a:latin typeface="+mn-lt"/>
              </a:rPr>
            </a:br>
            <a:r>
              <a:rPr lang="tr-TR" sz="3500" dirty="0" smtClean="0">
                <a:latin typeface="+mn-lt"/>
              </a:rPr>
              <a:t>Teşekkürler</a:t>
            </a:r>
            <a:r>
              <a:rPr lang="tr-TR" sz="3500" dirty="0" smtClean="0">
                <a:latin typeface="+mn-lt"/>
              </a:rPr>
              <a:t>.</a:t>
            </a:r>
            <a:endParaRPr lang="tr-TR" sz="3500" dirty="0">
              <a:latin typeface="+mn-lt"/>
            </a:endParaRPr>
          </a:p>
        </p:txBody>
      </p:sp>
      <p:sp>
        <p:nvSpPr>
          <p:cNvPr id="6" name="Alt Başlık 5"/>
          <p:cNvSpPr>
            <a:spLocks noGrp="1"/>
          </p:cNvSpPr>
          <p:nvPr>
            <p:ph type="subTitle" idx="1"/>
          </p:nvPr>
        </p:nvSpPr>
        <p:spPr>
          <a:xfrm>
            <a:off x="1253836" y="5052853"/>
            <a:ext cx="6858000" cy="1655762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13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</Words>
  <Application>Microsoft Office PowerPoint</Application>
  <PresentationFormat>Ekran Gösterisi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Sunu ana sayfanız bu şekilde olmalı, diğer slaytlarınızı istediğiniz şekilde hazırlayabilirsiniz.  (Lütfen tüm slaytlarda «Calibri» yazım şeklini kullanınız.) Teşekkürler.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Melike ÇETİNBAŞ</dc:creator>
  <cp:lastModifiedBy>Melike ÇETİNBAŞ</cp:lastModifiedBy>
  <cp:revision>4</cp:revision>
  <dcterms:created xsi:type="dcterms:W3CDTF">2022-01-25T21:12:48Z</dcterms:created>
  <dcterms:modified xsi:type="dcterms:W3CDTF">2022-01-26T19:58:05Z</dcterms:modified>
</cp:coreProperties>
</file>